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7738d9b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7738d9b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b7738d9b1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b7738d9b1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7738d9b1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7738d9b1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7738d9b1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7738d9b1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7738d9b1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7738d9b1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7738d9b1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7738d9b1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a1d02b45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a1d02b45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a1d02b45b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a1d02b45b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ba1d02b45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ba1d02b45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a1d02b45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a1d02b45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a1d02b45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a1d02b4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7738d9b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7738d9b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a1d02b45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a1d02b45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a1d02b45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a1d02b45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a1d02b45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a1d02b45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ba1d02b4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ba1d02b4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a1d02b45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ba1d02b45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7738d9b1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7738d9b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b7738d9b1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b7738d9b1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7738d9b1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b7738d9b1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7738d9b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b7738d9b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7738d9b1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7738d9b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7738d9b1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7738d9b1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7738d9b1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b7738d9b1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a1d02b45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ba1d02b45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a1d02b45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a1d02b45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a1d02b45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a1d02b45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a1d02b45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ba1d02b45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a1d02b45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a1d02b45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a1d02b45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a1d02b45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a1d02b45b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ba1d02b45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a1d02b45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a1d02b45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a1d02b45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a1d02b45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7738d9b1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7738d9b1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a1d02b45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ba1d02b45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ba1d02b45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ba1d02b45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a1d02b45b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a1d02b45b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a1d02b45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ba1d02b45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a1d02b45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ba1d02b45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a1d02b45b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a1d02b45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a1d02b45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ba1d02b45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a1d02b45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a1d02b45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a1d02b45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ba1d02b45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ba1d02b45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ba1d02b45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b7738d9b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b7738d9b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a1d02b45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ba1d02b45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a1d02b45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a1d02b45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a1d02b45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a1d02b45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a1d02b45b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ba1d02b45b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a1d02b45b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ba1d02b45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a1d02b45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ba1d02b45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a1d02b45b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a1d02b45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a1d02b45b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ba1d02b45b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a1d02b45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ba1d02b45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ba1d02b45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ba1d02b45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7738d9b1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7738d9b1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a1d02b45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ba1d02b45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ba1d02b45b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ba1d02b45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a1d02b45b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ba1d02b45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ba1d02b45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ba1d02b45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a1d02b45b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a1d02b45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ba1d02b45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ba1d02b45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7738d9b1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7738d9b1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7738d9b1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7738d9b1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7738d9b1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7738d9b1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- II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 title="WhatsApp Image 2026-01-06 at 20.19.3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740"/>
            <a:ext cx="9144000" cy="473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 title="WhatsApp Image 2026-01-06 at 20.20.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625"/>
            <a:ext cx="9144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 title="WhatsApp Image 2026-01-06 at 20.21.0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4360"/>
            <a:ext cx="9144000" cy="395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 title="WhatsApp Image 2026-01-06 at 20.24.0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1588"/>
            <a:ext cx="91440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 title="WhatsApp Image 2026-01-06 at 20.25.3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4495"/>
            <a:ext cx="9144000" cy="17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 title="WhatsApp Image 2026-01-07 at 10.18.2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76" y="0"/>
            <a:ext cx="65120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 title="WhatsApp Image 2026-01-07 at 10.19.1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351" y="0"/>
            <a:ext cx="6787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 title="WhatsApp Image 2026-01-07 at 10.19.5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303"/>
            <a:ext cx="9144000" cy="4864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 title="WhatsApp Image 2026-01-07 at 11.02.3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5" y="0"/>
            <a:ext cx="85170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 title="WhatsApp Image 2026-01-07 at 11.03.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91" y="32680"/>
            <a:ext cx="79802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 title="WhatsApp Image 2026-01-06 at 19.54.3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063"/>
            <a:ext cx="91440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 title="WhatsApp Image 2026-01-07 at 10.59.3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33" y="0"/>
            <a:ext cx="80781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 title="WhatsApp Image 2026-01-07 at 11.01.0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577" y="0"/>
            <a:ext cx="70868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 title="WhatsApp Image 2026-01-07 at 11.01.4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97"/>
            <a:ext cx="9144000" cy="49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 title="Screenshot 2026-01-22 at 11.24.4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53" y="0"/>
            <a:ext cx="68004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 title="Screenshot 2026-01-22 at 11.25.59 PM.png"/>
          <p:cNvPicPr preferRelativeResize="0"/>
          <p:nvPr/>
        </p:nvPicPr>
        <p:blipFill rotWithShape="1">
          <a:blip r:embed="rId3">
            <a:alphaModFix/>
          </a:blip>
          <a:srcRect b="0" l="1877" r="827" t="0"/>
          <a:stretch/>
        </p:blipFill>
        <p:spPr>
          <a:xfrm>
            <a:off x="989875" y="-69000"/>
            <a:ext cx="6751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 title="WhatsApp Image 2026-01-06 at 19.55.3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0190"/>
            <a:ext cx="9144000" cy="210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 title="WhatsApp Image 2026-01-06 at 19.57.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5820"/>
            <a:ext cx="9144000" cy="345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 title="WhatsApp Image 2026-01-06 at 19.57.5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3007"/>
            <a:ext cx="9144000" cy="273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 title="WhatsApp Image 2026-01-06 at 19.59.2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4407"/>
            <a:ext cx="9144000" cy="319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 title="WhatsApp Image 2026-01-06 at 20.01.1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125"/>
            <a:ext cx="91440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 title="WhatsApp Image 2026-01-06 at 15.20.48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522" y="0"/>
            <a:ext cx="65249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 title="WhatsApp Image 2026-01-06 at 20.03.2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3065"/>
            <a:ext cx="9144000" cy="1817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 title="WhatsApp Image 2026-01-07 at 11.45.1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1" y="0"/>
            <a:ext cx="91060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 title="WhatsApp Image 2026-01-07 at 11.54.2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8" y="0"/>
            <a:ext cx="89102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 title="WhatsApp Image 2026-01-07 at 11.54.5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0" y="0"/>
            <a:ext cx="90475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 title="WhatsApp Image 2026-01-07 at 11.55.1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8690"/>
            <a:ext cx="9143999" cy="460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 title="WhatsApp Image 2026-01-07 at 11.56.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956"/>
            <a:ext cx="9144000" cy="448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 title="WhatsApp Image 2026-01-07 at 11.56.3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091"/>
            <a:ext cx="9144000" cy="3495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 title="WhatsApp Image 2026-01-07 at 11.57.1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586"/>
            <a:ext cx="9144000" cy="462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 title="WhatsApp Image 2026-01-07 at 11.59.4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0454"/>
            <a:ext cx="9143999" cy="430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1" title="WhatsApp Image 2026-01-07 at 12.01.2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036"/>
            <a:ext cx="9144001" cy="418142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>
            <p:ph type="title"/>
          </p:nvPr>
        </p:nvSpPr>
        <p:spPr>
          <a:xfrm>
            <a:off x="383600" y="34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FIRST-COME, FIRST-SERVED SCHEDULING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 title="WhatsApp Image 2026-01-06 at 20.16.1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1585"/>
            <a:ext cx="9144000" cy="264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 title="WhatsApp Image 2026-01-07 at 12.02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44" y="0"/>
            <a:ext cx="88077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3" title="WhatsApp Image 2026-01-07 at 12.03.4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00" y="0"/>
            <a:ext cx="8640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4" title="WhatsApp Image 2026-01-07 at 12.04.1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358"/>
            <a:ext cx="9143999" cy="349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5" title="WhatsApp Image 2026-01-07 at 12.04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517"/>
            <a:ext cx="9143999" cy="464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 title="WhatsApp Image 2026-01-07 at 12.06.0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1755"/>
            <a:ext cx="9144000" cy="4086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7" title="WhatsApp Image 2026-01-07 at 14.32.2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0428"/>
            <a:ext cx="9143999" cy="3302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8" title="WhatsApp Image 2026-01-07 at 14.33.4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568"/>
            <a:ext cx="9143999" cy="4156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9" title="WhatsApp Image 2026-01-07 at 14.34.3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9320"/>
            <a:ext cx="9143999" cy="406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0" title="WhatsApp Image 2026-01-07 at 14.35.1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243"/>
            <a:ext cx="9143999" cy="471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1" title="WhatsApp Image 2026-01-07 at 14.35.5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258"/>
            <a:ext cx="9144000" cy="472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 title="WhatsApp Image 2026-01-06 at 20.04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603"/>
            <a:ext cx="9144000" cy="464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2" title="WhatsApp Image 2026-01-08 at 11.14.0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38" y="0"/>
            <a:ext cx="48863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3" title="WhatsApp Image 2026-01-08 at 11.32.26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69" y="0"/>
            <a:ext cx="558886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4" title="WhatsApp Image 2026-01-09 at 09.52.2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5149"/>
            <a:ext cx="9144001" cy="201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5" title="WhatsApp Image 2026-01-09 at 09.53.0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894"/>
            <a:ext cx="9144000" cy="467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6" title="WhatsApp Image 2026-01-09 at 09.53.4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967"/>
            <a:ext cx="9143999" cy="465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7" title="WhatsApp Image 2026-01-09 at 09.56.1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8" title="WhatsApp Image 2026-01-09 at 09.57.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9378"/>
            <a:ext cx="9144000" cy="366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9" title="WhatsApp Image 2026-01-09 at 09.57.5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3266"/>
            <a:ext cx="9144000" cy="235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0" title="WhatsApp Image 2026-01-09 at 09.59.5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7903"/>
            <a:ext cx="9144000" cy="440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1" title="WhatsApp Image 2026-01-09 at 10.00.5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9612"/>
            <a:ext cx="9144001" cy="21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 title="WhatsApp Image 2026-01-06 at 20.06.1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878"/>
            <a:ext cx="9144000" cy="481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72" title="WhatsApp Image 2026-01-09 at 10.01.5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1" y="0"/>
            <a:ext cx="79898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3" title="WhatsApp Image 2026-01-09 at 10.03.1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5911"/>
            <a:ext cx="9143999" cy="279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4" title="WhatsApp Image 2026-01-09 at 10.04.1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9998"/>
            <a:ext cx="9144000" cy="242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5" title="WhatsApp Image 2026-01-09 at 10.27.2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830"/>
            <a:ext cx="9144000" cy="427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6" title="WhatsApp Image 2026-01-09 at 10.28.2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697"/>
            <a:ext cx="9143999" cy="393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77" title="WhatsApp Image 2026-01-09 at 10.28.5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307"/>
            <a:ext cx="9143999" cy="306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 title="WhatsApp Image 2026-01-06 at 20.17.0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0110"/>
            <a:ext cx="9144000" cy="338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 title="WhatsApp Image 2026-01-06 at 20.17.55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0107"/>
            <a:ext cx="9144000" cy="342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 title="WhatsApp Image 2026-01-06 at 20.18.5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1503"/>
            <a:ext cx="9144000" cy="396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